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38" r:id="rId5"/>
    <p:sldId id="315" r:id="rId6"/>
    <p:sldId id="334" r:id="rId7"/>
    <p:sldId id="258" r:id="rId8"/>
    <p:sldId id="260" r:id="rId9"/>
    <p:sldId id="339" r:id="rId10"/>
    <p:sldId id="340" r:id="rId11"/>
    <p:sldId id="32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15289-A915-4BB7-B408-D43ABD83A092}" v="2" dt="2022-02-16T11:12:35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ojedec.dominika@gmail.com" userId="aeae189c0aaf5d16" providerId="LiveId" clId="{DA515289-A915-4BB7-B408-D43ABD83A092}"/>
    <pc:docChg chg="custSel modSld">
      <pc:chgData name="mesojedec.dominika@gmail.com" userId="aeae189c0aaf5d16" providerId="LiveId" clId="{DA515289-A915-4BB7-B408-D43ABD83A092}" dt="2022-02-16T11:12:35.249" v="55" actId="1076"/>
      <pc:docMkLst>
        <pc:docMk/>
      </pc:docMkLst>
      <pc:sldChg chg="delSp modSp mod">
        <pc:chgData name="mesojedec.dominika@gmail.com" userId="aeae189c0aaf5d16" providerId="LiveId" clId="{DA515289-A915-4BB7-B408-D43ABD83A092}" dt="2022-02-16T11:11:57.938" v="20" actId="1076"/>
        <pc:sldMkLst>
          <pc:docMk/>
          <pc:sldMk cId="3296153027" sldId="258"/>
        </pc:sldMkLst>
        <pc:spChg chg="del">
          <ac:chgData name="mesojedec.dominika@gmail.com" userId="aeae189c0aaf5d16" providerId="LiveId" clId="{DA515289-A915-4BB7-B408-D43ABD83A092}" dt="2022-02-16T11:08:14.666" v="0" actId="478"/>
          <ac:spMkLst>
            <pc:docMk/>
            <pc:sldMk cId="3296153027" sldId="258"/>
            <ac:spMk id="3" creationId="{0E868A4B-449F-433E-8605-28E78C6D5F1D}"/>
          </ac:spMkLst>
        </pc:spChg>
        <pc:spChg chg="del">
          <ac:chgData name="mesojedec.dominika@gmail.com" userId="aeae189c0aaf5d16" providerId="LiveId" clId="{DA515289-A915-4BB7-B408-D43ABD83A092}" dt="2022-02-16T11:08:17.803" v="6" actId="478"/>
          <ac:spMkLst>
            <pc:docMk/>
            <pc:sldMk cId="3296153027" sldId="258"/>
            <ac:spMk id="22" creationId="{60AC01ED-4E58-4381-B7AB-98238FB247EA}"/>
          </ac:spMkLst>
        </pc:spChg>
        <pc:spChg chg="del mod">
          <ac:chgData name="mesojedec.dominika@gmail.com" userId="aeae189c0aaf5d16" providerId="LiveId" clId="{DA515289-A915-4BB7-B408-D43ABD83A092}" dt="2022-02-16T11:08:19.437" v="8" actId="478"/>
          <ac:spMkLst>
            <pc:docMk/>
            <pc:sldMk cId="3296153027" sldId="258"/>
            <ac:spMk id="23" creationId="{A2A34C32-2874-4459-9235-C86A9C48AB58}"/>
          </ac:spMkLst>
        </pc:spChg>
        <pc:spChg chg="del">
          <ac:chgData name="mesojedec.dominika@gmail.com" userId="aeae189c0aaf5d16" providerId="LiveId" clId="{DA515289-A915-4BB7-B408-D43ABD83A092}" dt="2022-02-16T11:11:37.469" v="11" actId="478"/>
          <ac:spMkLst>
            <pc:docMk/>
            <pc:sldMk cId="3296153027" sldId="258"/>
            <ac:spMk id="24" creationId="{C7A3CC9C-244B-4313-A964-836442BDA4A5}"/>
          </ac:spMkLst>
        </pc:spChg>
        <pc:spChg chg="mod">
          <ac:chgData name="mesojedec.dominika@gmail.com" userId="aeae189c0aaf5d16" providerId="LiveId" clId="{DA515289-A915-4BB7-B408-D43ABD83A092}" dt="2022-02-16T11:11:57.938" v="20" actId="1076"/>
          <ac:spMkLst>
            <pc:docMk/>
            <pc:sldMk cId="3296153027" sldId="258"/>
            <ac:spMk id="25" creationId="{0D25F378-55BB-4116-8E86-4E790520CE18}"/>
          </ac:spMkLst>
        </pc:spChg>
        <pc:spChg chg="del">
          <ac:chgData name="mesojedec.dominika@gmail.com" userId="aeae189c0aaf5d16" providerId="LiveId" clId="{DA515289-A915-4BB7-B408-D43ABD83A092}" dt="2022-02-16T11:11:38.947" v="12" actId="478"/>
          <ac:spMkLst>
            <pc:docMk/>
            <pc:sldMk cId="3296153027" sldId="258"/>
            <ac:spMk id="26" creationId="{F8536E2A-BF93-43C8-8AB5-C6A48269B4D8}"/>
          </ac:spMkLst>
        </pc:spChg>
        <pc:spChg chg="mod">
          <ac:chgData name="mesojedec.dominika@gmail.com" userId="aeae189c0aaf5d16" providerId="LiveId" clId="{DA515289-A915-4BB7-B408-D43ABD83A092}" dt="2022-02-16T11:11:55.911" v="19" actId="1076"/>
          <ac:spMkLst>
            <pc:docMk/>
            <pc:sldMk cId="3296153027" sldId="258"/>
            <ac:spMk id="28" creationId="{DAACBFFA-AB07-4F0B-9CA9-8EFC3ABA4D9E}"/>
          </ac:spMkLst>
        </pc:spChg>
        <pc:picChg chg="mod">
          <ac:chgData name="mesojedec.dominika@gmail.com" userId="aeae189c0aaf5d16" providerId="LiveId" clId="{DA515289-A915-4BB7-B408-D43ABD83A092}" dt="2022-02-16T11:11:51.152" v="17" actId="1076"/>
          <ac:picMkLst>
            <pc:docMk/>
            <pc:sldMk cId="3296153027" sldId="258"/>
            <ac:picMk id="6" creationId="{7A44CED4-A11C-48BA-8470-C59C9BBC82A5}"/>
          </ac:picMkLst>
        </pc:picChg>
        <pc:picChg chg="del">
          <ac:chgData name="mesojedec.dominika@gmail.com" userId="aeae189c0aaf5d16" providerId="LiveId" clId="{DA515289-A915-4BB7-B408-D43ABD83A092}" dt="2022-02-16T11:08:15.328" v="1" actId="478"/>
          <ac:picMkLst>
            <pc:docMk/>
            <pc:sldMk cId="3296153027" sldId="258"/>
            <ac:picMk id="15" creationId="{CB147D8C-B4C3-4A5B-A079-AE01FF1C4AE1}"/>
          </ac:picMkLst>
        </pc:picChg>
        <pc:picChg chg="del">
          <ac:chgData name="mesojedec.dominika@gmail.com" userId="aeae189c0aaf5d16" providerId="LiveId" clId="{DA515289-A915-4BB7-B408-D43ABD83A092}" dt="2022-02-16T11:08:16.774" v="5" actId="478"/>
          <ac:picMkLst>
            <pc:docMk/>
            <pc:sldMk cId="3296153027" sldId="258"/>
            <ac:picMk id="16" creationId="{8C3DAB3A-E35E-4FF8-B6E4-B23C36523BF2}"/>
          </ac:picMkLst>
        </pc:picChg>
        <pc:picChg chg="mod">
          <ac:chgData name="mesojedec.dominika@gmail.com" userId="aeae189c0aaf5d16" providerId="LiveId" clId="{DA515289-A915-4BB7-B408-D43ABD83A092}" dt="2022-02-16T11:11:43.563" v="14" actId="1076"/>
          <ac:picMkLst>
            <pc:docMk/>
            <pc:sldMk cId="3296153027" sldId="258"/>
            <ac:picMk id="18" creationId="{83521EBD-169E-432B-8CEF-0C27DCB5396F}"/>
          </ac:picMkLst>
        </pc:picChg>
        <pc:picChg chg="del">
          <ac:chgData name="mesojedec.dominika@gmail.com" userId="aeae189c0aaf5d16" providerId="LiveId" clId="{DA515289-A915-4BB7-B408-D43ABD83A092}" dt="2022-02-16T11:08:15.835" v="2" actId="478"/>
          <ac:picMkLst>
            <pc:docMk/>
            <pc:sldMk cId="3296153027" sldId="258"/>
            <ac:picMk id="21" creationId="{F3AF9A21-041B-4CD7-8110-C6C7952E7693}"/>
          </ac:picMkLst>
        </pc:picChg>
        <pc:picChg chg="del">
          <ac:chgData name="mesojedec.dominika@gmail.com" userId="aeae189c0aaf5d16" providerId="LiveId" clId="{DA515289-A915-4BB7-B408-D43ABD83A092}" dt="2022-02-16T11:08:16.336" v="3" actId="478"/>
          <ac:picMkLst>
            <pc:docMk/>
            <pc:sldMk cId="3296153027" sldId="258"/>
            <ac:picMk id="1026" creationId="{00000000-0000-0000-0000-000000000000}"/>
          </ac:picMkLst>
        </pc:picChg>
      </pc:sldChg>
      <pc:sldChg chg="modSp mod">
        <pc:chgData name="mesojedec.dominika@gmail.com" userId="aeae189c0aaf5d16" providerId="LiveId" clId="{DA515289-A915-4BB7-B408-D43ABD83A092}" dt="2022-02-16T11:12:08.763" v="42" actId="20577"/>
        <pc:sldMkLst>
          <pc:docMk/>
          <pc:sldMk cId="2429422736" sldId="260"/>
        </pc:sldMkLst>
        <pc:spChg chg="mod">
          <ac:chgData name="mesojedec.dominika@gmail.com" userId="aeae189c0aaf5d16" providerId="LiveId" clId="{DA515289-A915-4BB7-B408-D43ABD83A092}" dt="2022-02-16T11:12:08.763" v="42" actId="20577"/>
          <ac:spMkLst>
            <pc:docMk/>
            <pc:sldMk cId="2429422736" sldId="260"/>
            <ac:spMk id="3" creationId="{00000000-0000-0000-0000-000000000000}"/>
          </ac:spMkLst>
        </pc:spChg>
      </pc:sldChg>
      <pc:sldChg chg="modSp mod">
        <pc:chgData name="mesojedec.dominika@gmail.com" userId="aeae189c0aaf5d16" providerId="LiveId" clId="{DA515289-A915-4BB7-B408-D43ABD83A092}" dt="2022-02-16T11:12:35.249" v="55" actId="1076"/>
        <pc:sldMkLst>
          <pc:docMk/>
          <pc:sldMk cId="660062523" sldId="339"/>
        </pc:sldMkLst>
        <pc:spChg chg="mod">
          <ac:chgData name="mesojedec.dominika@gmail.com" userId="aeae189c0aaf5d16" providerId="LiveId" clId="{DA515289-A915-4BB7-B408-D43ABD83A092}" dt="2022-02-16T11:12:32.655" v="54" actId="5793"/>
          <ac:spMkLst>
            <pc:docMk/>
            <pc:sldMk cId="660062523" sldId="339"/>
            <ac:spMk id="3" creationId="{00000000-0000-0000-0000-000000000000}"/>
          </ac:spMkLst>
        </pc:spChg>
        <pc:picChg chg="mod">
          <ac:chgData name="mesojedec.dominika@gmail.com" userId="aeae189c0aaf5d16" providerId="LiveId" clId="{DA515289-A915-4BB7-B408-D43ABD83A092}" dt="2022-02-16T11:12:35.249" v="55" actId="1076"/>
          <ac:picMkLst>
            <pc:docMk/>
            <pc:sldMk cId="660062523" sldId="339"/>
            <ac:picMk id="2050" creationId="{7E37B19B-D037-4502-9DC0-C10C04747918}"/>
          </ac:picMkLst>
        </pc:picChg>
      </pc:sldChg>
      <pc:sldChg chg="modSp mod">
        <pc:chgData name="mesojedec.dominika@gmail.com" userId="aeae189c0aaf5d16" providerId="LiveId" clId="{DA515289-A915-4BB7-B408-D43ABD83A092}" dt="2022-02-16T11:08:16.368" v="4" actId="27636"/>
        <pc:sldMkLst>
          <pc:docMk/>
          <pc:sldMk cId="1351276994" sldId="340"/>
        </pc:sldMkLst>
        <pc:spChg chg="mod">
          <ac:chgData name="mesojedec.dominika@gmail.com" userId="aeae189c0aaf5d16" providerId="LiveId" clId="{DA515289-A915-4BB7-B408-D43ABD83A092}" dt="2022-02-16T11:08:16.368" v="4" actId="27636"/>
          <ac:spMkLst>
            <pc:docMk/>
            <pc:sldMk cId="1351276994" sldId="34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3F4E3-2E6A-4A02-992E-45C4E31DBC64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CF14F-2241-4025-BDE6-10AA3F0E7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20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POZDRAVI</a:t>
            </a:r>
          </a:p>
          <a:p>
            <a:r>
              <a:rPr lang="en-US" sz="1200" dirty="0"/>
              <a:t>PREDSTAVI SE</a:t>
            </a:r>
          </a:p>
          <a:p>
            <a:r>
              <a:rPr lang="en-US" sz="1200" dirty="0" err="1"/>
              <a:t>Povej</a:t>
            </a:r>
            <a:r>
              <a:rPr lang="en-US" sz="1200" dirty="0"/>
              <a:t> </a:t>
            </a:r>
            <a:r>
              <a:rPr lang="en-US" sz="1200" dirty="0" err="1"/>
              <a:t>zakaj</a:t>
            </a:r>
            <a:r>
              <a:rPr lang="en-US" sz="1200" dirty="0"/>
              <a:t> </a:t>
            </a:r>
            <a:r>
              <a:rPr lang="en-US" sz="1200" dirty="0" err="1"/>
              <a:t>smo</a:t>
            </a:r>
            <a:r>
              <a:rPr lang="en-US" sz="1200" dirty="0"/>
              <a:t> </a:t>
            </a:r>
            <a:r>
              <a:rPr lang="en-US" sz="1200" dirty="0" err="1"/>
              <a:t>tukaj</a:t>
            </a:r>
            <a:r>
              <a:rPr lang="en-US" sz="1200"/>
              <a:t>!</a:t>
            </a:r>
            <a:endParaRPr lang="sl-S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3E9A-8124-454C-B955-E04786E0C779}" type="slidenum">
              <a:rPr lang="sl-SI" smtClean="0">
                <a:solidFill>
                  <a:prstClr val="black"/>
                </a:solidFill>
              </a:rPr>
              <a:pPr/>
              <a:t>1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Javni zavod od leta 2003.</a:t>
            </a:r>
          </a:p>
          <a:p>
            <a:r>
              <a:rPr lang="sl-SI" dirty="0" err="1"/>
              <a:t>Erasmus</a:t>
            </a:r>
            <a:r>
              <a:rPr lang="sl-SI" dirty="0"/>
              <a:t>+ </a:t>
            </a:r>
          </a:p>
          <a:p>
            <a:r>
              <a:rPr lang="sl-SI" dirty="0"/>
              <a:t>Norveški</a:t>
            </a:r>
            <a:r>
              <a:rPr lang="sl-SI" baseline="0" dirty="0"/>
              <a:t> finančni mehanizem</a:t>
            </a:r>
          </a:p>
          <a:p>
            <a:r>
              <a:rPr lang="sl-SI" baseline="0" dirty="0"/>
              <a:t>CEEPUS in bilateralne štipendije</a:t>
            </a:r>
          </a:p>
          <a:p>
            <a:r>
              <a:rPr lang="sl-SI" baseline="0" dirty="0"/>
              <a:t>eTwinning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V </a:t>
            </a:r>
            <a:r>
              <a:rPr lang="en-GB" baseline="0" dirty="0" err="1"/>
              <a:t>zgodbi</a:t>
            </a:r>
            <a:r>
              <a:rPr lang="en-GB" baseline="0" dirty="0"/>
              <a:t> ERASMUS+ JE CMEPIUS V VLOGI NACIONALNE AGENCIJE, KI JE DIREKTNO ODGOVORNA EVROPSKI KOMISIJI</a:t>
            </a:r>
            <a:endParaRPr lang="sl-SI" baseline="0" dirty="0"/>
          </a:p>
          <a:p>
            <a:endParaRPr lang="sl-SI" baseline="0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5EF4E-EFE4-493D-9D85-BB99A202EC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4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Posebni</a:t>
            </a:r>
            <a:r>
              <a:rPr lang="en-GB" dirty="0"/>
              <a:t> </a:t>
            </a:r>
            <a:r>
              <a:rPr lang="en-GB" dirty="0" err="1"/>
              <a:t>cilji</a:t>
            </a:r>
            <a:r>
              <a:rPr lang="en-GB" dirty="0"/>
              <a:t> </a:t>
            </a:r>
            <a:r>
              <a:rPr lang="en-GB" dirty="0" err="1"/>
              <a:t>področja</a:t>
            </a:r>
            <a:r>
              <a:rPr lang="en-GB" dirty="0"/>
              <a:t> </a:t>
            </a:r>
            <a:r>
              <a:rPr lang="en-GB" dirty="0" err="1"/>
              <a:t>izobraževanja</a:t>
            </a:r>
            <a:r>
              <a:rPr lang="en-GB" dirty="0"/>
              <a:t> in </a:t>
            </a:r>
            <a:r>
              <a:rPr lang="en-GB" dirty="0" err="1"/>
              <a:t>usposabljanja</a:t>
            </a:r>
            <a:endParaRPr lang="en-GB" dirty="0"/>
          </a:p>
          <a:p>
            <a:endParaRPr lang="en-GB" dirty="0"/>
          </a:p>
          <a:p>
            <a:r>
              <a:rPr lang="en-GB" dirty="0"/>
              <a:t>- </a:t>
            </a:r>
            <a:r>
              <a:rPr lang="en-GB" dirty="0" err="1"/>
              <a:t>zboljšati</a:t>
            </a:r>
            <a:r>
              <a:rPr lang="en-GB" dirty="0"/>
              <a:t> raven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kompetenc</a:t>
            </a:r>
            <a:r>
              <a:rPr lang="en-GB" dirty="0"/>
              <a:t> in </a:t>
            </a:r>
            <a:r>
              <a:rPr lang="en-GB" dirty="0" err="1"/>
              <a:t>spretnosti</a:t>
            </a:r>
            <a:r>
              <a:rPr lang="en-GB" dirty="0"/>
              <a:t>, </a:t>
            </a:r>
            <a:r>
              <a:rPr lang="en-GB" dirty="0" err="1"/>
              <a:t>zlasti</a:t>
            </a:r>
            <a:r>
              <a:rPr lang="en-GB" dirty="0"/>
              <a:t> </a:t>
            </a:r>
            <a:r>
              <a:rPr lang="en-GB" dirty="0" err="1"/>
              <a:t>glede</a:t>
            </a:r>
            <a:r>
              <a:rPr lang="en-GB" dirty="0"/>
              <a:t> </a:t>
            </a:r>
            <a:r>
              <a:rPr lang="en-GB" dirty="0" err="1"/>
              <a:t>njihove</a:t>
            </a:r>
            <a:r>
              <a:rPr lang="en-GB" dirty="0"/>
              <a:t> </a:t>
            </a:r>
            <a:r>
              <a:rPr lang="en-GB" dirty="0" err="1"/>
              <a:t>ustreznosti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trgu</a:t>
            </a:r>
            <a:r>
              <a:rPr lang="en-GB" dirty="0"/>
              <a:t> </a:t>
            </a:r>
            <a:r>
              <a:rPr lang="en-GB" dirty="0" err="1"/>
              <a:t>dela</a:t>
            </a:r>
            <a:r>
              <a:rPr lang="en-GB" dirty="0"/>
              <a:t> in </a:t>
            </a:r>
            <a:r>
              <a:rPr lang="en-GB" dirty="0" err="1"/>
              <a:t>njihovega</a:t>
            </a:r>
            <a:r>
              <a:rPr lang="en-GB" dirty="0"/>
              <a:t> </a:t>
            </a:r>
            <a:r>
              <a:rPr lang="en-GB" dirty="0" err="1"/>
              <a:t>prispevka</a:t>
            </a:r>
            <a:r>
              <a:rPr lang="en-GB" dirty="0"/>
              <a:t> h </a:t>
            </a:r>
            <a:r>
              <a:rPr lang="en-GB" dirty="0" err="1"/>
              <a:t>kohezivni</a:t>
            </a:r>
            <a:r>
              <a:rPr lang="en-GB" dirty="0"/>
              <a:t> </a:t>
            </a:r>
            <a:r>
              <a:rPr lang="en-GB" dirty="0" err="1"/>
              <a:t>družbi</a:t>
            </a:r>
            <a:r>
              <a:rPr lang="en-GB" dirty="0"/>
              <a:t>, </a:t>
            </a:r>
            <a:r>
              <a:rPr lang="en-GB" dirty="0" err="1"/>
              <a:t>zlasti</a:t>
            </a:r>
            <a:r>
              <a:rPr lang="en-GB" dirty="0"/>
              <a:t> z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priložnostmi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učno</a:t>
            </a:r>
            <a:r>
              <a:rPr lang="en-GB" dirty="0"/>
              <a:t> </a:t>
            </a:r>
            <a:r>
              <a:rPr lang="en-GB" dirty="0" err="1"/>
              <a:t>mobilnost</a:t>
            </a:r>
            <a:r>
              <a:rPr lang="en-GB" dirty="0"/>
              <a:t> in </a:t>
            </a:r>
            <a:r>
              <a:rPr lang="en-GB" dirty="0" err="1"/>
              <a:t>okrepljenim</a:t>
            </a:r>
            <a:r>
              <a:rPr lang="en-GB" dirty="0"/>
              <a:t> </a:t>
            </a:r>
            <a:r>
              <a:rPr lang="en-GB" dirty="0" err="1"/>
              <a:t>sodelovanjem</a:t>
            </a:r>
            <a:r>
              <a:rPr lang="en-GB" dirty="0"/>
              <a:t> med </a:t>
            </a:r>
            <a:r>
              <a:rPr lang="en-GB" dirty="0" err="1"/>
              <a:t>svetom</a:t>
            </a:r>
            <a:r>
              <a:rPr lang="en-GB" dirty="0"/>
              <a:t> </a:t>
            </a:r>
            <a:r>
              <a:rPr lang="en-GB" dirty="0" err="1"/>
              <a:t>izobraževanja</a:t>
            </a:r>
            <a:r>
              <a:rPr lang="en-GB" dirty="0"/>
              <a:t> in </a:t>
            </a:r>
            <a:r>
              <a:rPr lang="en-GB" dirty="0" err="1"/>
              <a:t>usposabljanja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svetom</a:t>
            </a:r>
            <a:r>
              <a:rPr lang="en-GB" dirty="0"/>
              <a:t> </a:t>
            </a:r>
            <a:r>
              <a:rPr lang="en-GB" dirty="0" err="1"/>
              <a:t>dela</a:t>
            </a:r>
            <a:r>
              <a:rPr lang="en-GB" dirty="0"/>
              <a:t>; </a:t>
            </a:r>
          </a:p>
          <a:p>
            <a:r>
              <a:rPr lang="en-GB" dirty="0"/>
              <a:t>- </a:t>
            </a:r>
            <a:r>
              <a:rPr lang="en-GB" dirty="0" err="1"/>
              <a:t>spodbujati</a:t>
            </a:r>
            <a:r>
              <a:rPr lang="en-GB" dirty="0"/>
              <a:t> </a:t>
            </a:r>
            <a:r>
              <a:rPr lang="en-GB" dirty="0" err="1"/>
              <a:t>krepitev</a:t>
            </a:r>
            <a:r>
              <a:rPr lang="en-GB" dirty="0"/>
              <a:t> </a:t>
            </a:r>
            <a:r>
              <a:rPr lang="en-GB" dirty="0" err="1"/>
              <a:t>kakovosti</a:t>
            </a:r>
            <a:r>
              <a:rPr lang="en-GB" dirty="0"/>
              <a:t>, </a:t>
            </a:r>
            <a:r>
              <a:rPr lang="en-GB" dirty="0" err="1"/>
              <a:t>odličnost</a:t>
            </a:r>
            <a:r>
              <a:rPr lang="en-GB" dirty="0"/>
              <a:t> </a:t>
            </a:r>
            <a:r>
              <a:rPr lang="en-GB" dirty="0" err="1"/>
              <a:t>inovacij</a:t>
            </a:r>
            <a:r>
              <a:rPr lang="en-GB" dirty="0"/>
              <a:t> in </a:t>
            </a:r>
            <a:r>
              <a:rPr lang="en-GB" dirty="0" err="1"/>
              <a:t>internacionalizacijo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ravni</a:t>
            </a:r>
            <a:r>
              <a:rPr lang="en-GB" dirty="0"/>
              <a:t> </a:t>
            </a:r>
            <a:r>
              <a:rPr lang="en-GB" dirty="0" err="1"/>
              <a:t>izobraževalnih</a:t>
            </a:r>
            <a:r>
              <a:rPr lang="en-GB" dirty="0"/>
              <a:t> </a:t>
            </a:r>
            <a:r>
              <a:rPr lang="en-GB" dirty="0" err="1"/>
              <a:t>institucij</a:t>
            </a:r>
            <a:r>
              <a:rPr lang="en-GB" dirty="0"/>
              <a:t> in </a:t>
            </a:r>
            <a:r>
              <a:rPr lang="en-GB" dirty="0" err="1"/>
              <a:t>institucij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usposabljanje</a:t>
            </a:r>
            <a:r>
              <a:rPr lang="en-GB" dirty="0"/>
              <a:t>, </a:t>
            </a:r>
            <a:r>
              <a:rPr lang="en-GB" dirty="0" err="1"/>
              <a:t>zlasti</a:t>
            </a:r>
            <a:r>
              <a:rPr lang="en-GB" dirty="0"/>
              <a:t> z </a:t>
            </a:r>
            <a:r>
              <a:rPr lang="en-GB" dirty="0" err="1"/>
              <a:t>boljšim</a:t>
            </a:r>
            <a:r>
              <a:rPr lang="en-GB" dirty="0"/>
              <a:t> </a:t>
            </a:r>
            <a:r>
              <a:rPr lang="en-GB" dirty="0" err="1"/>
              <a:t>medna</a:t>
            </a:r>
            <a:endParaRPr lang="en-GB" dirty="0"/>
          </a:p>
          <a:p>
            <a:r>
              <a:rPr lang="en-GB" dirty="0" err="1"/>
              <a:t>rodnim</a:t>
            </a:r>
            <a:r>
              <a:rPr lang="en-GB" dirty="0"/>
              <a:t> </a:t>
            </a:r>
            <a:r>
              <a:rPr lang="en-GB" dirty="0" err="1"/>
              <a:t>sodelovanjem</a:t>
            </a:r>
            <a:r>
              <a:rPr lang="en-GB" dirty="0"/>
              <a:t> med </a:t>
            </a:r>
            <a:r>
              <a:rPr lang="en-GB" dirty="0" err="1"/>
              <a:t>ponudniki</a:t>
            </a:r>
            <a:r>
              <a:rPr lang="en-GB" dirty="0"/>
              <a:t> </a:t>
            </a:r>
            <a:r>
              <a:rPr lang="en-GB" dirty="0" err="1"/>
              <a:t>izobraževanja</a:t>
            </a:r>
            <a:r>
              <a:rPr lang="en-GB" dirty="0"/>
              <a:t> in </a:t>
            </a:r>
            <a:r>
              <a:rPr lang="en-GB" dirty="0" err="1"/>
              <a:t>usposabljanja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drugimi</a:t>
            </a:r>
            <a:r>
              <a:rPr lang="en-GB" dirty="0"/>
              <a:t> </a:t>
            </a:r>
            <a:r>
              <a:rPr lang="en-GB" dirty="0" err="1"/>
              <a:t>deležniki</a:t>
            </a:r>
            <a:r>
              <a:rPr lang="en-GB" dirty="0"/>
              <a:t>; </a:t>
            </a:r>
          </a:p>
          <a:p>
            <a:r>
              <a:rPr lang="en-GB" dirty="0"/>
              <a:t>- </a:t>
            </a:r>
            <a:r>
              <a:rPr lang="en-GB" dirty="0" err="1"/>
              <a:t>spodbujati</a:t>
            </a:r>
            <a:r>
              <a:rPr lang="en-GB" dirty="0"/>
              <a:t> </a:t>
            </a:r>
            <a:r>
              <a:rPr lang="en-GB" dirty="0" err="1"/>
              <a:t>nastanek</a:t>
            </a:r>
            <a:r>
              <a:rPr lang="en-GB" dirty="0"/>
              <a:t> </a:t>
            </a:r>
            <a:r>
              <a:rPr lang="en-GB" dirty="0" err="1"/>
              <a:t>evropskega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 </a:t>
            </a:r>
            <a:r>
              <a:rPr lang="en-GB" dirty="0" err="1"/>
              <a:t>vseživljenjskega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, </a:t>
            </a:r>
            <a:r>
              <a:rPr lang="en-GB" dirty="0" err="1"/>
              <a:t>katerega</a:t>
            </a:r>
            <a:r>
              <a:rPr lang="en-GB" dirty="0"/>
              <a:t> </a:t>
            </a:r>
            <a:r>
              <a:rPr lang="en-GB" dirty="0" err="1"/>
              <a:t>namen</a:t>
            </a:r>
            <a:r>
              <a:rPr lang="en-GB" dirty="0"/>
              <a:t> je </a:t>
            </a:r>
            <a:r>
              <a:rPr lang="en-GB" dirty="0" err="1"/>
              <a:t>dopolnjevati</a:t>
            </a:r>
            <a:r>
              <a:rPr lang="en-GB" dirty="0"/>
              <a:t> </a:t>
            </a:r>
            <a:r>
              <a:rPr lang="en-GB" dirty="0" err="1"/>
              <a:t>reforme</a:t>
            </a:r>
            <a:r>
              <a:rPr lang="en-GB" dirty="0"/>
              <a:t> </a:t>
            </a:r>
          </a:p>
          <a:p>
            <a:r>
              <a:rPr lang="en-GB" dirty="0" err="1"/>
              <a:t>politik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nacionalni</a:t>
            </a:r>
            <a:r>
              <a:rPr lang="en-GB" dirty="0"/>
              <a:t> </a:t>
            </a:r>
            <a:r>
              <a:rPr lang="en-GB" dirty="0" err="1"/>
              <a:t>ravni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podpirati</a:t>
            </a:r>
            <a:r>
              <a:rPr lang="en-GB" dirty="0"/>
              <a:t> </a:t>
            </a:r>
            <a:r>
              <a:rPr lang="en-GB" dirty="0" err="1"/>
              <a:t>posodobitev</a:t>
            </a:r>
            <a:r>
              <a:rPr lang="en-GB" dirty="0"/>
              <a:t> </a:t>
            </a:r>
            <a:r>
              <a:rPr lang="en-GB" dirty="0" err="1"/>
              <a:t>sistemov</a:t>
            </a:r>
            <a:r>
              <a:rPr lang="en-GB" dirty="0"/>
              <a:t> </a:t>
            </a:r>
            <a:r>
              <a:rPr lang="en-GB" dirty="0" err="1"/>
              <a:t>izobraževanja</a:t>
            </a:r>
            <a:r>
              <a:rPr lang="en-GB" dirty="0"/>
              <a:t> in </a:t>
            </a:r>
            <a:r>
              <a:rPr lang="en-GB" dirty="0" err="1"/>
              <a:t>usposabljanja</a:t>
            </a:r>
            <a:r>
              <a:rPr lang="en-GB" dirty="0"/>
              <a:t>, </a:t>
            </a:r>
            <a:r>
              <a:rPr lang="en-GB" dirty="0" err="1"/>
              <a:t>zlasti</a:t>
            </a:r>
            <a:r>
              <a:rPr lang="en-GB" dirty="0"/>
              <a:t> z </a:t>
            </a:r>
            <a:r>
              <a:rPr lang="en-GB" dirty="0" err="1"/>
              <a:t>okrepljenim</a:t>
            </a:r>
            <a:r>
              <a:rPr lang="en-GB" dirty="0"/>
              <a:t> </a:t>
            </a:r>
            <a:r>
              <a:rPr lang="en-GB" dirty="0" err="1"/>
              <a:t>sodelovanjem</a:t>
            </a:r>
            <a:r>
              <a:rPr lang="en-GB" dirty="0"/>
              <a:t> </a:t>
            </a:r>
            <a:r>
              <a:rPr lang="en-GB" dirty="0" err="1"/>
              <a:t>glede</a:t>
            </a:r>
            <a:r>
              <a:rPr lang="en-GB" dirty="0"/>
              <a:t> </a:t>
            </a:r>
            <a:r>
              <a:rPr lang="en-GB" dirty="0" err="1"/>
              <a:t>politik</a:t>
            </a:r>
            <a:r>
              <a:rPr lang="en-GB" dirty="0"/>
              <a:t>, </a:t>
            </a:r>
            <a:r>
              <a:rPr lang="en-GB" dirty="0" err="1"/>
              <a:t>boljšo</a:t>
            </a:r>
            <a:r>
              <a:rPr lang="en-GB" dirty="0"/>
              <a:t> </a:t>
            </a:r>
            <a:r>
              <a:rPr lang="en-GB" dirty="0" err="1"/>
              <a:t>uporabo</a:t>
            </a:r>
            <a:r>
              <a:rPr lang="en-GB" dirty="0"/>
              <a:t> </a:t>
            </a:r>
            <a:r>
              <a:rPr lang="en-GB" dirty="0" err="1"/>
              <a:t>orodij</a:t>
            </a:r>
            <a:r>
              <a:rPr lang="en-GB" dirty="0"/>
              <a:t> EU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preglednost</a:t>
            </a:r>
            <a:r>
              <a:rPr lang="en-GB" dirty="0"/>
              <a:t> in </a:t>
            </a:r>
            <a:r>
              <a:rPr lang="en-GB" dirty="0" err="1"/>
              <a:t>priznavanje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z </a:t>
            </a:r>
          </a:p>
          <a:p>
            <a:r>
              <a:rPr lang="en-GB" dirty="0" err="1"/>
              <a:t>razširjanjem</a:t>
            </a:r>
            <a:r>
              <a:rPr lang="en-GB" dirty="0"/>
              <a:t> </a:t>
            </a:r>
            <a:r>
              <a:rPr lang="en-GB" dirty="0" err="1"/>
              <a:t>dobrih</a:t>
            </a:r>
            <a:r>
              <a:rPr lang="en-GB" dirty="0"/>
              <a:t> </a:t>
            </a:r>
            <a:r>
              <a:rPr lang="en-GB" dirty="0" err="1"/>
              <a:t>praks</a:t>
            </a:r>
            <a:r>
              <a:rPr lang="en-GB" dirty="0"/>
              <a:t>, in </a:t>
            </a:r>
            <a:r>
              <a:rPr lang="en-GB" dirty="0" err="1"/>
              <a:t>osveščati</a:t>
            </a:r>
            <a:r>
              <a:rPr lang="en-GB" dirty="0"/>
              <a:t> o tem </a:t>
            </a:r>
            <a:r>
              <a:rPr lang="en-GB" dirty="0" err="1"/>
              <a:t>evropskem</a:t>
            </a:r>
            <a:r>
              <a:rPr lang="en-GB" dirty="0"/>
              <a:t> </a:t>
            </a:r>
            <a:r>
              <a:rPr lang="en-GB" dirty="0" err="1"/>
              <a:t>prostoru</a:t>
            </a:r>
            <a:r>
              <a:rPr lang="en-GB" dirty="0"/>
              <a:t>; </a:t>
            </a:r>
          </a:p>
          <a:p>
            <a:r>
              <a:rPr lang="en-GB" dirty="0"/>
              <a:t>- </a:t>
            </a:r>
            <a:r>
              <a:rPr lang="en-GB" dirty="0" err="1"/>
              <a:t>izboljšati</a:t>
            </a:r>
            <a:r>
              <a:rPr lang="en-GB" dirty="0"/>
              <a:t> </a:t>
            </a:r>
            <a:r>
              <a:rPr lang="en-GB" dirty="0" err="1"/>
              <a:t>poučevanje</a:t>
            </a:r>
            <a:r>
              <a:rPr lang="en-GB" dirty="0"/>
              <a:t> in </a:t>
            </a:r>
            <a:r>
              <a:rPr lang="en-GB" dirty="0" err="1"/>
              <a:t>učenje</a:t>
            </a:r>
            <a:r>
              <a:rPr lang="en-GB" dirty="0"/>
              <a:t> </a:t>
            </a:r>
            <a:r>
              <a:rPr lang="en-GB" dirty="0" err="1"/>
              <a:t>jezikov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spodbujati</a:t>
            </a:r>
            <a:r>
              <a:rPr lang="en-GB" dirty="0"/>
              <a:t> </a:t>
            </a:r>
            <a:r>
              <a:rPr lang="en-GB" dirty="0" err="1"/>
              <a:t>široko</a:t>
            </a:r>
            <a:r>
              <a:rPr lang="en-GB" dirty="0"/>
              <a:t> </a:t>
            </a:r>
            <a:r>
              <a:rPr lang="en-GB" dirty="0" err="1"/>
              <a:t>jezikovno</a:t>
            </a:r>
            <a:r>
              <a:rPr lang="en-GB" dirty="0"/>
              <a:t> </a:t>
            </a:r>
            <a:r>
              <a:rPr lang="en-GB" dirty="0" err="1"/>
              <a:t>raznolikost</a:t>
            </a:r>
            <a:r>
              <a:rPr lang="en-GB" dirty="0"/>
              <a:t> in </a:t>
            </a:r>
            <a:r>
              <a:rPr lang="en-GB" dirty="0" err="1"/>
              <a:t>medkulturno</a:t>
            </a:r>
            <a:r>
              <a:rPr lang="en-GB" dirty="0"/>
              <a:t> </a:t>
            </a:r>
            <a:r>
              <a:rPr lang="en-GB" dirty="0" err="1"/>
              <a:t>zavest</a:t>
            </a:r>
            <a:r>
              <a:rPr lang="en-GB" dirty="0"/>
              <a:t> EU.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73A6-D894-43DE-A296-66E811F89B37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113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73A6-D894-43DE-A296-66E811F89B37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485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73A6-D894-43DE-A296-66E811F89B37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537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73A6-D894-43DE-A296-66E811F89B37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36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73A6-D894-43DE-A296-66E811F89B37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081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5EF4E-EFE4-493D-9D85-BB99A202EC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74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70F335-63F1-4284-92B4-8C842019E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A0F358B-9EB7-4F27-9FD0-529771E11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96918B-9592-42DC-BC3C-5A59425B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07690EF-7E8C-458A-B4C3-1A2F41BD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450237-8867-4FFD-8A7B-47896808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07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6CBDCA-423E-48DE-8E1C-FF5D246B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1D2C41D-838F-4F14-9520-134D38A82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DFA2C2-EA4C-4F17-8FAB-7A35F6C9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32304B-992F-4511-8983-8D2ED29D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7803A9-D62B-4880-A9E3-FACB043C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586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98CFE6E-A1FA-417A-B80A-FC6D8C910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62DF582-8ED4-448F-BC8A-E98698AFD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B9FB7E-D7D1-4B6C-9B20-B4A05DA1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8A2E2E-D9C6-477C-B016-0D540906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2D835E-A732-4700-B676-0FCB2E76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306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AAF3D6-F76A-4571-85DF-2D17F237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AB47B8-42EE-4706-B166-F44EA0077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E5F4301-3B7C-4EB7-8FAF-16921E66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0B00CF-AEBB-4F2D-9C4B-2AB3FC25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E39433-95AE-4750-B6DF-7F9CC96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475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E770A7-FD6A-40D5-8F33-93007818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EE3E7E5-2832-4910-9C0B-3172C6480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C4EAE4F-94DE-4D96-8B88-BB3F653B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CE332B0-731E-4720-8E35-993BB615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C6ADD1-5B3E-4B08-8E99-DBFA38F2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0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0F58C1-FA1F-48DD-978B-4F144258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6C1D66-B129-4355-B44E-EF5B3FF81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C4B2F4-F3BB-47E2-A70D-78AB6DA9F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EF3C4E9-F1AF-4360-8EBE-454C1C6A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DDE88B1-26A1-440A-8ED4-1F0D4111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A167CD6-63C5-443E-845D-5AD6CBA2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087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D55474-9812-4384-8294-96C2A1C4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0418019-9F94-41C4-BF37-C3F420663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967EADE-C5AE-4B26-B71C-E2B903FB9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BC1EA4B-94F8-4607-B832-ED94F8513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019AC48-1953-4C87-B2C0-E96D28A77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628A360-A521-4FF4-9A06-D81316AC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BF3039B-6975-43FE-9B1E-77371218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D4EF29D-B95A-42AC-9D67-1E67D30B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34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74E650-4688-4E31-9367-41061080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A86B798-5D89-4C2C-819E-A39E7655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95B2CC7-CC50-4E7F-94D4-FE41025A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3FC6BC2-E002-4E4F-9132-CE96BFF8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4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4EDEAD2-D237-4A43-91EB-BF68BD4A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932984D-85C8-4A0A-831D-5BE68793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E912105-1D09-44CE-B0E4-3893A5A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47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37F6C2-E376-4B5E-8490-74AB0297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D43661-BD9D-489A-B368-FA065DDB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A365683-E54E-46C3-B392-470CBC878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76BA7B8-FA79-4D6A-82B2-0E776C86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AE63765-B3F7-491B-BEEB-8D7E6714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359211D-0D81-4EAA-84B0-368DA13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75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7DFA0A-09F3-4E76-864C-B81AD22F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0225449-1543-4994-AF4F-9A7A961BE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4DC0600-7FAD-40E8-9722-F4BDE91E9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D24AB5F-FECB-4236-AF33-CF1AEF5C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B0F84B5-854B-4BB1-A17C-FFCADE6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F727909-EF7F-41B0-B067-7815C504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45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51BEE2F-528F-4058-A7F4-A51EA747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5B85D75-D7EE-4693-B4B3-3BA02D58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02E682-0F0B-4B63-989E-40E8A719D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92CC-B7E4-4813-8A18-64C169693E5D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624BC7F-2799-4AA3-83EC-847A3EC04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CFCA13-6943-407A-9ED9-0DDA689C3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3830E-E9E2-4AB8-B7F0-801055B9E6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02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425" y="6233505"/>
            <a:ext cx="1998388" cy="614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sl-SI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0800" y="2675150"/>
            <a:ext cx="6361264" cy="3865956"/>
          </a:xfrm>
        </p:spPr>
        <p:txBody>
          <a:bodyPr>
            <a:noAutofit/>
          </a:bodyPr>
          <a:lstStyle/>
          <a:p>
            <a:endParaRPr lang="sl-SI" sz="1600" dirty="0">
              <a:solidFill>
                <a:srgbClr val="3279A5"/>
              </a:solidFill>
              <a:ea typeface="+mj-ea"/>
              <a:cs typeface="ECSquareSansPro-Bold"/>
            </a:endParaRPr>
          </a:p>
          <a:p>
            <a:endParaRPr lang="sl-SI" sz="1600" dirty="0">
              <a:solidFill>
                <a:srgbClr val="3279A5"/>
              </a:solidFill>
              <a:ea typeface="+mj-ea"/>
              <a:cs typeface="ECSquareSansPro-Bold"/>
            </a:endParaRPr>
          </a:p>
          <a:p>
            <a:endParaRPr lang="sl-SI" sz="1600" dirty="0">
              <a:solidFill>
                <a:srgbClr val="3279A5"/>
              </a:solidFill>
              <a:ea typeface="+mj-ea"/>
              <a:cs typeface="ECSquareSansPro-Bold"/>
            </a:endParaRPr>
          </a:p>
          <a:p>
            <a:endParaRPr lang="sl-SI" sz="1600" dirty="0">
              <a:solidFill>
                <a:srgbClr val="3279A5"/>
              </a:solidFill>
              <a:ea typeface="+mj-ea"/>
              <a:cs typeface="ECSquareSansPro-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6938" y="2133041"/>
            <a:ext cx="7777973" cy="39908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3279A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Projekti</a:t>
            </a:r>
            <a:r>
              <a:rPr lang="en-US" sz="4000" b="1" dirty="0">
                <a:solidFill>
                  <a:srgbClr val="3279A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Erasmus+</a:t>
            </a:r>
            <a:endParaRPr lang="sl-SI" sz="4000" b="1" dirty="0">
              <a:solidFill>
                <a:srgbClr val="3279A5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sl-SI" sz="4000" b="1" dirty="0">
                <a:solidFill>
                  <a:srgbClr val="3279A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 Out </a:t>
            </a:r>
            <a:r>
              <a:rPr lang="sl-SI" sz="4000" b="1" dirty="0" err="1">
                <a:solidFill>
                  <a:srgbClr val="3279A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Stay</a:t>
            </a:r>
            <a:r>
              <a:rPr lang="sl-SI" sz="4000" b="1" dirty="0">
                <a:solidFill>
                  <a:srgbClr val="3279A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sl-SI" sz="4000" b="1" dirty="0">
                <a:solidFill>
                  <a:srgbClr val="3279A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(GOSI)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sl-SI" sz="4000" b="1" dirty="0">
                <a:solidFill>
                  <a:srgbClr val="3279A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(september 2021 - marec 2023)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sl-SI" sz="4000" b="1" dirty="0">
              <a:solidFill>
                <a:srgbClr val="3279A5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"/>
            <a:ext cx="3407701" cy="6899657"/>
          </a:xfrm>
          <a:prstGeom prst="rect">
            <a:avLst/>
          </a:prstGeom>
        </p:spPr>
      </p:pic>
      <p:pic>
        <p:nvPicPr>
          <p:cNvPr id="1026" name="Picture 2" descr="Rezultat iskanja slik za cmepius">
            <a:extLst>
              <a:ext uri="{FF2B5EF4-FFF2-40B4-BE49-F238E27FC236}">
                <a16:creationId xmlns:a16="http://schemas.microsoft.com/office/drawing/2014/main" id="{01919020-87CA-4A2C-BBDC-BAFE51C0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6" y="-28430"/>
            <a:ext cx="2104103" cy="1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60CDAF4-AFE1-4426-960A-34CDCA257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856" y="59300"/>
            <a:ext cx="19431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574" y="1825625"/>
            <a:ext cx="74602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b="1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sl-SI" sz="4000" dirty="0">
                <a:cs typeface="Arial" panose="020B0604020202020204" pitchFamily="34" charset="0"/>
              </a:rPr>
              <a:t>enter RS za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sl-SI" sz="4000" dirty="0">
                <a:cs typeface="Arial" panose="020B0604020202020204" pitchFamily="34" charset="0"/>
              </a:rPr>
              <a:t>obilnost in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sl-SI" sz="4000" dirty="0">
                <a:cs typeface="Arial" panose="020B0604020202020204" pitchFamily="34" charset="0"/>
              </a:rPr>
              <a:t>vropske 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sl-SI" sz="4000" dirty="0">
                <a:cs typeface="Arial" panose="020B0604020202020204" pitchFamily="34" charset="0"/>
              </a:rPr>
              <a:t>rograme 	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  <a:cs typeface="Arial" panose="020B0604020202020204" pitchFamily="34" charset="0"/>
              </a:rPr>
              <a:t>         </a:t>
            </a:r>
            <a:r>
              <a:rPr lang="sl-SI" sz="4000" b="1" dirty="0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sl-SI" sz="4000" dirty="0">
                <a:cs typeface="Arial" panose="020B0604020202020204" pitchFamily="34" charset="0"/>
              </a:rPr>
              <a:t>zobraževanja in 		</a:t>
            </a:r>
          </a:p>
          <a:p>
            <a:pPr marL="0" indent="0" algn="ctr">
              <a:buNone/>
            </a:pPr>
            <a:r>
              <a:rPr lang="sl-SI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US</a:t>
            </a:r>
            <a:r>
              <a:rPr lang="sl-SI" sz="4000" dirty="0" err="1">
                <a:cs typeface="Arial" panose="020B0604020202020204" pitchFamily="34" charset="0"/>
              </a:rPr>
              <a:t>posabljanja</a:t>
            </a:r>
            <a:endParaRPr lang="sl-SI" sz="4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DB2B-7B7E-4A1B-A0EE-535BD8C33A32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2" descr="Rezultat iskanja slik za cmepius">
            <a:extLst>
              <a:ext uri="{FF2B5EF4-FFF2-40B4-BE49-F238E27FC236}">
                <a16:creationId xmlns:a16="http://schemas.microsoft.com/office/drawing/2014/main" id="{6A4D010F-567A-42C3-A1CF-1CE1EC0B2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7" y="7723"/>
            <a:ext cx="2104103" cy="1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15D953D-BE17-41FA-9B6E-A453D975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379" y="7723"/>
            <a:ext cx="1943100" cy="20288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825E02C-CA4A-4E8D-A6FB-0D06EA500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"/>
            <a:ext cx="3407701" cy="68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2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056" y="1821221"/>
            <a:ext cx="7618034" cy="1325563"/>
          </a:xfrm>
        </p:spPr>
        <p:txBody>
          <a:bodyPr/>
          <a:lstStyle/>
          <a:p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ilji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programa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Erasmus+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1" y="3164489"/>
            <a:ext cx="8193344" cy="3498809"/>
          </a:xfrm>
        </p:spPr>
        <p:txBody>
          <a:bodyPr>
            <a:normAutofit/>
          </a:bodyPr>
          <a:lstStyle/>
          <a:p>
            <a:r>
              <a:rPr lang="sl-SI" sz="3000" dirty="0" err="1">
                <a:cs typeface="Arial" panose="020B0604020202020204" pitchFamily="34" charset="0"/>
              </a:rPr>
              <a:t>i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zboljšati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raven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ključnih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kompetenc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spretnosti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,  </a:t>
            </a:r>
          </a:p>
          <a:p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spodbujati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krepitev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kakovosti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odličnost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inovacij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internacionalizacijo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na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ravni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izobraževalnih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institucij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institucij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za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usposabljanje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</a:p>
          <a:p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spodbujati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nastanek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evropskega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prostora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vseživljenjskega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učenja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,  </a:t>
            </a:r>
          </a:p>
          <a:p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izboljšati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poučevanje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učenje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jezikov</a:t>
            </a:r>
            <a:r>
              <a:rPr lang="en-GB" sz="30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DB2B-7B7E-4A1B-A0EE-535BD8C33A32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EAE3AA8-F230-4821-9ABD-B58E7F01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"/>
            <a:ext cx="3407701" cy="6899657"/>
          </a:xfrm>
          <a:prstGeom prst="rect">
            <a:avLst/>
          </a:prstGeom>
        </p:spPr>
      </p:pic>
      <p:pic>
        <p:nvPicPr>
          <p:cNvPr id="6" name="Picture 2" descr="Rezultat iskanja slik za cmepius">
            <a:extLst>
              <a:ext uri="{FF2B5EF4-FFF2-40B4-BE49-F238E27FC236}">
                <a16:creationId xmlns:a16="http://schemas.microsoft.com/office/drawing/2014/main" id="{F36199E5-8A7D-4C77-B4E9-8A3C4617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7" y="0"/>
            <a:ext cx="2104103" cy="1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5CE7CB-5EA7-4707-B023-30FDF337A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217" y="0"/>
            <a:ext cx="1643289" cy="17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654" y="390224"/>
            <a:ext cx="4862946" cy="1325563"/>
          </a:xfrm>
        </p:spPr>
        <p:txBody>
          <a:bodyPr/>
          <a:lstStyle/>
          <a:p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Sodelujoče države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A44CED4-A11C-48BA-8470-C59C9BBC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41" y="1900650"/>
            <a:ext cx="3607032" cy="1803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31FDB45-C245-4B23-9D4A-196B47236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"/>
            <a:ext cx="3407701" cy="6899657"/>
          </a:xfrm>
          <a:prstGeom prst="rect">
            <a:avLst/>
          </a:prstGeom>
        </p:spPr>
      </p:pic>
      <p:pic>
        <p:nvPicPr>
          <p:cNvPr id="13" name="Picture 2" descr="Rezultat iskanja slik za cmepius">
            <a:extLst>
              <a:ext uri="{FF2B5EF4-FFF2-40B4-BE49-F238E27FC236}">
                <a16:creationId xmlns:a16="http://schemas.microsoft.com/office/drawing/2014/main" id="{D783D9D1-2F32-4FD9-8AD0-6C24AC05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7" y="0"/>
            <a:ext cx="2104103" cy="1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5335373-5CE5-4AC3-AB73-01AF6DEAB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964" y="0"/>
            <a:ext cx="1573542" cy="164296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3521EBD-169E-432B-8CEF-0C27DCB53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144" y="3884574"/>
            <a:ext cx="3512647" cy="2339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0D25F378-55BB-4116-8E86-4E790520CE18}"/>
              </a:ext>
            </a:extLst>
          </p:cNvPr>
          <p:cNvSpPr txBox="1"/>
          <p:nvPr/>
        </p:nvSpPr>
        <p:spPr>
          <a:xfrm>
            <a:off x="6028079" y="4892642"/>
            <a:ext cx="199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Mesto: </a:t>
            </a:r>
            <a:r>
              <a:rPr lang="sl-SI" sz="2000" dirty="0" err="1"/>
              <a:t>Braga</a:t>
            </a:r>
            <a:endParaRPr lang="sl-SI" sz="2000" dirty="0"/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089EBD95-9E57-42A6-BAD6-F02FE8956443}"/>
              </a:ext>
            </a:extLst>
          </p:cNvPr>
          <p:cNvSpPr txBox="1"/>
          <p:nvPr/>
        </p:nvSpPr>
        <p:spPr>
          <a:xfrm>
            <a:off x="3658764" y="6404801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Vsaka mobilnost: 2 dni za pot ter 3 dni na šoli. 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AACBFFA-AB07-4F0B-9CA9-8EFC3ABA4D9E}"/>
              </a:ext>
            </a:extLst>
          </p:cNvPr>
          <p:cNvSpPr txBox="1"/>
          <p:nvPr/>
        </p:nvSpPr>
        <p:spPr>
          <a:xfrm>
            <a:off x="3873109" y="2627781"/>
            <a:ext cx="222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Mesto: Ljubljana</a:t>
            </a:r>
          </a:p>
        </p:txBody>
      </p:sp>
    </p:spTree>
    <p:extLst>
      <p:ext uri="{BB962C8B-B14F-4D97-AF65-F5344CB8AC3E}">
        <p14:creationId xmlns:p14="http://schemas.microsoft.com/office/powerpoint/2010/main" val="32961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022" y="500062"/>
            <a:ext cx="4516664" cy="1325563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Aktivnosti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domači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organizaciji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654" y="2174938"/>
            <a:ext cx="7777207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srečanja</a:t>
            </a:r>
            <a:r>
              <a:rPr lang="en-GB" dirty="0"/>
              <a:t> </a:t>
            </a:r>
            <a:r>
              <a:rPr lang="en-GB" dirty="0" err="1"/>
              <a:t>projektnega</a:t>
            </a:r>
            <a:r>
              <a:rPr lang="en-GB" dirty="0"/>
              <a:t> </a:t>
            </a:r>
            <a:r>
              <a:rPr lang="en-GB" dirty="0" err="1"/>
              <a:t>tima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aktivnosti</a:t>
            </a:r>
            <a:r>
              <a:rPr lang="en-GB" dirty="0"/>
              <a:t> za </a:t>
            </a:r>
            <a:r>
              <a:rPr lang="sl-SI" dirty="0"/>
              <a:t>učitelje in učence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aktivnosti</a:t>
            </a:r>
            <a:r>
              <a:rPr lang="en-GB" dirty="0"/>
              <a:t> za </a:t>
            </a:r>
            <a:r>
              <a:rPr lang="en-GB" dirty="0" err="1"/>
              <a:t>lokalno</a:t>
            </a:r>
            <a:r>
              <a:rPr lang="en-GB" dirty="0"/>
              <a:t> </a:t>
            </a:r>
            <a:r>
              <a:rPr lang="en-GB" dirty="0" err="1"/>
              <a:t>okolje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spremljanje</a:t>
            </a:r>
            <a:r>
              <a:rPr lang="en-GB" dirty="0"/>
              <a:t> in </a:t>
            </a:r>
            <a:r>
              <a:rPr lang="en-GB" dirty="0" err="1"/>
              <a:t>vrednotenje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091" y="3528031"/>
            <a:ext cx="1625600" cy="276919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1455971-55C4-4310-87EC-2D3A1401D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"/>
            <a:ext cx="3407701" cy="6899657"/>
          </a:xfrm>
          <a:prstGeom prst="rect">
            <a:avLst/>
          </a:prstGeom>
        </p:spPr>
      </p:pic>
      <p:pic>
        <p:nvPicPr>
          <p:cNvPr id="7" name="Picture 2" descr="Rezultat iskanja slik za cmepius">
            <a:extLst>
              <a:ext uri="{FF2B5EF4-FFF2-40B4-BE49-F238E27FC236}">
                <a16:creationId xmlns:a16="http://schemas.microsoft.com/office/drawing/2014/main" id="{8BC43718-1A51-4EB1-8112-F74D0876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7" y="0"/>
            <a:ext cx="2104103" cy="1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C2742FB-63F3-46CB-A9FE-24E3DFD46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217" y="0"/>
            <a:ext cx="1643289" cy="17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022" y="500062"/>
            <a:ext cx="4516664" cy="1325563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Aktivnosti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v celotnem projektu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335" y="1825624"/>
            <a:ext cx="8017865" cy="492153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sl-SI" dirty="0"/>
              <a:t>Se navezujejo na temo projekta: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sl-SI" dirty="0" err="1"/>
              <a:t>Logo</a:t>
            </a:r>
            <a:r>
              <a:rPr lang="sl-SI" dirty="0"/>
              <a:t> projekta</a:t>
            </a:r>
          </a:p>
          <a:p>
            <a:r>
              <a:rPr lang="sl-SI" dirty="0"/>
              <a:t>Ekološki izzivi</a:t>
            </a:r>
          </a:p>
          <a:p>
            <a:r>
              <a:rPr lang="sl-SI" dirty="0"/>
              <a:t>Knjižica zgodb, stripi</a:t>
            </a:r>
          </a:p>
          <a:p>
            <a:r>
              <a:rPr lang="sl-SI" dirty="0"/>
              <a:t>Fotografije </a:t>
            </a:r>
          </a:p>
          <a:p>
            <a:r>
              <a:rPr lang="sl-SI" dirty="0"/>
              <a:t>Filmi</a:t>
            </a:r>
          </a:p>
          <a:p>
            <a:r>
              <a:rPr lang="sl-SI" dirty="0"/>
              <a:t>Projektna spletna stran …</a:t>
            </a:r>
          </a:p>
          <a:p>
            <a:endParaRPr lang="en-GB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1455971-55C4-4310-87EC-2D3A140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"/>
            <a:ext cx="3407701" cy="6899657"/>
          </a:xfrm>
          <a:prstGeom prst="rect">
            <a:avLst/>
          </a:prstGeom>
        </p:spPr>
      </p:pic>
      <p:pic>
        <p:nvPicPr>
          <p:cNvPr id="7" name="Picture 2" descr="Rezultat iskanja slik za cmepius">
            <a:extLst>
              <a:ext uri="{FF2B5EF4-FFF2-40B4-BE49-F238E27FC236}">
                <a16:creationId xmlns:a16="http://schemas.microsoft.com/office/drawing/2014/main" id="{8BC43718-1A51-4EB1-8112-F74D0876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7" y="0"/>
            <a:ext cx="2104103" cy="1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C2742FB-63F3-46CB-A9FE-24E3DFD46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217" y="0"/>
            <a:ext cx="1643289" cy="1715787"/>
          </a:xfrm>
          <a:prstGeom prst="rect">
            <a:avLst/>
          </a:prstGeom>
        </p:spPr>
      </p:pic>
      <p:pic>
        <p:nvPicPr>
          <p:cNvPr id="2050" name="Picture 2" descr="Rezultat iskanja slik za naloge cartoon">
            <a:extLst>
              <a:ext uri="{FF2B5EF4-FFF2-40B4-BE49-F238E27FC236}">
                <a16:creationId xmlns:a16="http://schemas.microsoft.com/office/drawing/2014/main" id="{7E37B19B-D037-4502-9DC0-C10C0474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74" y="2639171"/>
            <a:ext cx="3966645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022" y="500062"/>
            <a:ext cx="4516664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Naloge učencev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421" y="1745922"/>
            <a:ext cx="8017865" cy="492153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sl-SI" dirty="0"/>
              <a:t>sodelovanje pri soustvarjanju projekta</a:t>
            </a:r>
          </a:p>
          <a:p>
            <a:pPr>
              <a:lnSpc>
                <a:spcPct val="170000"/>
              </a:lnSpc>
            </a:pPr>
            <a:r>
              <a:rPr lang="sl-SI" dirty="0"/>
              <a:t>priprava predstavitev ob potovanju v drugo države ter predstavitev (v angleščini)</a:t>
            </a:r>
          </a:p>
          <a:p>
            <a:pPr>
              <a:lnSpc>
                <a:spcPct val="170000"/>
              </a:lnSpc>
            </a:pPr>
            <a:r>
              <a:rPr lang="sl-SI" dirty="0"/>
              <a:t>potovanje ter prenočitev pri gostujoči družini</a:t>
            </a:r>
          </a:p>
          <a:p>
            <a:pPr>
              <a:lnSpc>
                <a:spcPct val="170000"/>
              </a:lnSpc>
            </a:pPr>
            <a:r>
              <a:rPr lang="sl-SI" dirty="0" err="1"/>
              <a:t>gostiteljstvo</a:t>
            </a:r>
            <a:r>
              <a:rPr lang="sl-SI" dirty="0"/>
              <a:t> tujemu učencu </a:t>
            </a:r>
          </a:p>
          <a:p>
            <a:pPr>
              <a:lnSpc>
                <a:spcPct val="170000"/>
              </a:lnSpc>
            </a:pPr>
            <a:r>
              <a:rPr lang="sl-SI" dirty="0"/>
              <a:t>pomoč pri organizaciji v tednu obiska</a:t>
            </a:r>
            <a:endParaRPr lang="en-GB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1455971-55C4-4310-87EC-2D3A140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"/>
            <a:ext cx="3407701" cy="6899657"/>
          </a:xfrm>
          <a:prstGeom prst="rect">
            <a:avLst/>
          </a:prstGeom>
        </p:spPr>
      </p:pic>
      <p:pic>
        <p:nvPicPr>
          <p:cNvPr id="7" name="Picture 2" descr="Rezultat iskanja slik za cmepius">
            <a:extLst>
              <a:ext uri="{FF2B5EF4-FFF2-40B4-BE49-F238E27FC236}">
                <a16:creationId xmlns:a16="http://schemas.microsoft.com/office/drawing/2014/main" id="{8BC43718-1A51-4EB1-8112-F74D0876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7" y="0"/>
            <a:ext cx="2104103" cy="1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C2742FB-63F3-46CB-A9FE-24E3DFD46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217" y="0"/>
            <a:ext cx="1643289" cy="1715787"/>
          </a:xfrm>
          <a:prstGeom prst="rect">
            <a:avLst/>
          </a:prstGeom>
        </p:spPr>
      </p:pic>
      <p:pic>
        <p:nvPicPr>
          <p:cNvPr id="1026" name="Picture 2" descr="Rezultat iskanja slik za naloge cartoon">
            <a:extLst>
              <a:ext uri="{FF2B5EF4-FFF2-40B4-BE49-F238E27FC236}">
                <a16:creationId xmlns:a16="http://schemas.microsoft.com/office/drawing/2014/main" id="{BF3A5CB2-6BA2-4A49-A8E9-0725E4DF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14" y="4286393"/>
            <a:ext cx="1837186" cy="19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467" y="503238"/>
            <a:ext cx="486473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Pričakovani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učinki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pozitivni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vplivi</a:t>
            </a:r>
            <a:endParaRPr lang="sl-SI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3" y="1825625"/>
            <a:ext cx="8188035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Sodelujoči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posamezniki</a:t>
            </a:r>
            <a:r>
              <a:rPr lang="sl-SI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okrepljena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samoiniciativnost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podjetnost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boljše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znanje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tujih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jezikov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raven IKT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veščine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boljše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razumevanje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družbene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etične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raznolikosti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aktivnejša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udeležba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okrepljena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motivacija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vsakodnevnem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spodbujanje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družbene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državljanske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medkulturne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ompetence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DB2B-7B7E-4A1B-A0EE-535BD8C33A32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F37DCC4-5ABB-4E86-B523-5FA574AD4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"/>
            <a:ext cx="3407701" cy="6899657"/>
          </a:xfrm>
          <a:prstGeom prst="rect">
            <a:avLst/>
          </a:prstGeom>
        </p:spPr>
      </p:pic>
      <p:pic>
        <p:nvPicPr>
          <p:cNvPr id="6" name="Picture 2" descr="Rezultat iskanja slik za cmepius">
            <a:extLst>
              <a:ext uri="{FF2B5EF4-FFF2-40B4-BE49-F238E27FC236}">
                <a16:creationId xmlns:a16="http://schemas.microsoft.com/office/drawing/2014/main" id="{A99B9C4B-1E3C-4ACA-87BE-D36857ED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7" y="0"/>
            <a:ext cx="2104103" cy="1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07973CC-304A-495F-8AB6-37BD00D5D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217" y="0"/>
            <a:ext cx="1643289" cy="17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9AE753721C5246B73C113DC33A0B8A" ma:contentTypeVersion="5" ma:contentTypeDescription="Ustvari nov dokument." ma:contentTypeScope="" ma:versionID="579ce6450a3eeadb6630730ffb51c8c3">
  <xsd:schema xmlns:xsd="http://www.w3.org/2001/XMLSchema" xmlns:xs="http://www.w3.org/2001/XMLSchema" xmlns:p="http://schemas.microsoft.com/office/2006/metadata/properties" xmlns:ns2="1eccd274-6d98-430e-afe7-68ce43564bdb" targetNamespace="http://schemas.microsoft.com/office/2006/metadata/properties" ma:root="true" ma:fieldsID="a914d2f3b071e88035303e4e286e9938" ns2:_="">
    <xsd:import namespace="1eccd274-6d98-430e-afe7-68ce43564b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cd274-6d98-430e-afe7-68ce43564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DCF5CB-8A36-4D9F-AF79-AD6BDDFD41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ccd274-6d98-430e-afe7-68ce43564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ABA12-7683-494F-A01F-1C1CA0ACFE8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711CC6-61D9-4BD6-A52F-4E913E534F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425</Words>
  <Application>Microsoft Office PowerPoint</Application>
  <PresentationFormat>Širokozaslonsko</PresentationFormat>
  <Paragraphs>86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Officeova tema</vt:lpstr>
      <vt:lpstr>PowerPointova predstavitev</vt:lpstr>
      <vt:lpstr>PowerPointova predstavitev</vt:lpstr>
      <vt:lpstr>Cilji programa Erasmus+</vt:lpstr>
      <vt:lpstr>Sodelujoče države</vt:lpstr>
      <vt:lpstr>Aktivnosti na domači organizaciji</vt:lpstr>
      <vt:lpstr>Aktivnosti v celotnem projektu</vt:lpstr>
      <vt:lpstr>Naloge učencev</vt:lpstr>
      <vt:lpstr>Pričakovani učinki in pozitivni vplivi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Dominika Mesojedec</dc:creator>
  <cp:lastModifiedBy>mesojedec.dominika@gmail.com</cp:lastModifiedBy>
  <cp:revision>22</cp:revision>
  <dcterms:created xsi:type="dcterms:W3CDTF">2018-09-01T22:07:00Z</dcterms:created>
  <dcterms:modified xsi:type="dcterms:W3CDTF">2022-02-16T11:12:40Z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0x010100769AE753721C5246B73C113DC33A0B8A</vt:lpwstr>
  </property>
</Properties>
</file>